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A51"/>
    <a:srgbClr val="FF9681"/>
    <a:srgbClr val="1F497D"/>
    <a:srgbClr val="85CEFF"/>
    <a:srgbClr val="3B3B3B"/>
    <a:srgbClr val="5B9BD5"/>
    <a:srgbClr val="282828"/>
    <a:srgbClr val="008FF0"/>
    <a:srgbClr val="E62600"/>
    <a:srgbClr val="0BE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3" autoAdjust="0"/>
    <p:restoredTop sz="94660"/>
  </p:normalViewPr>
  <p:slideViewPr>
    <p:cSldViewPr snapToGrid="0">
      <p:cViewPr varScale="1">
        <p:scale>
          <a:sx n="244" d="100"/>
          <a:sy n="244" d="100"/>
        </p:scale>
        <p:origin x="19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2E34-AF21-48A9-A0A7-94776BB604D4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43000"/>
            <a:ext cx="5445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7DA5B-0ACA-4E3B-93C5-28B0CE13A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47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4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2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14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9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15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0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8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28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A461-542E-499D-B546-B4773F3A7888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AE58-E9A9-49A5-941D-080A7CD286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" name="下帯"/>
          <p:cNvSpPr>
            <a:spLocks/>
          </p:cNvSpPr>
          <p:nvPr/>
        </p:nvSpPr>
        <p:spPr>
          <a:xfrm>
            <a:off x="0" y="3101417"/>
            <a:ext cx="6096000" cy="355600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0"/>
          </a:p>
        </p:txBody>
      </p:sp>
      <p:sp>
        <p:nvSpPr>
          <p:cNvPr id="60" name="店舗名"/>
          <p:cNvSpPr txBox="1">
            <a:spLocks/>
          </p:cNvSpPr>
          <p:nvPr/>
        </p:nvSpPr>
        <p:spPr>
          <a:xfrm>
            <a:off x="0" y="3101417"/>
            <a:ext cx="12700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エアロスーパー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営業時間"/>
          <p:cNvSpPr txBox="1">
            <a:spLocks/>
          </p:cNvSpPr>
          <p:nvPr/>
        </p:nvSpPr>
        <p:spPr>
          <a:xfrm>
            <a:off x="4114991" y="3102227"/>
            <a:ext cx="1981200" cy="355600"/>
          </a:xfrm>
          <a:prstGeom prst="rect">
            <a:avLst/>
          </a:prstGeom>
          <a:solidFill>
            <a:srgbClr val="1F497D"/>
          </a:solidFill>
        </p:spPr>
        <p:txBody>
          <a:bodyPr wrap="none" rtlCol="0" anchor="ctr">
            <a:noAutofit/>
          </a:bodyPr>
          <a:lstStyle/>
          <a:p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年中無休・</a:t>
            </a:r>
            <a:r>
              <a:rPr lang="zh-TW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営業時間</a:t>
            </a:r>
            <a:r>
              <a:rPr lang="ja-JP" altLang="en-US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TW" sz="1000" dirty="0" smtClean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10:00</a:t>
            </a:r>
            <a:r>
              <a:rPr lang="zh-TW" altLang="en-US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～</a:t>
            </a:r>
            <a:r>
              <a:rPr lang="en-US" altLang="zh-TW" sz="1000" dirty="0">
                <a:ln w="381000">
                  <a:noFill/>
                </a:ln>
                <a:solidFill>
                  <a:schemeClr val="bg1"/>
                </a:solidFill>
                <a:latin typeface="+mn-ea"/>
              </a:rPr>
              <a:t>21:00</a:t>
            </a:r>
            <a:endParaRPr lang="ja-JP" altLang="en-US" sz="1000" dirty="0">
              <a:ln w="381000">
                <a:noFill/>
              </a:ln>
              <a:solidFill>
                <a:schemeClr val="bg1"/>
              </a:solidFill>
              <a:latin typeface="+mn-ea"/>
            </a:endParaRPr>
          </a:p>
        </p:txBody>
      </p:sp>
      <p:pic>
        <p:nvPicPr>
          <p:cNvPr id="5" name="商品1_写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商品1_売場_ベース"/>
          <p:cNvSpPr>
            <a:spLocks/>
          </p:cNvSpPr>
          <p:nvPr/>
        </p:nvSpPr>
        <p:spPr>
          <a:xfrm>
            <a:off x="17611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トウモロコシ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1689246" y="2005362"/>
            <a:ext cx="1143000" cy="1066800"/>
            <a:chOff x="1689246" y="1986890"/>
            <a:chExt cx="1138808" cy="1066800"/>
          </a:xfrm>
        </p:grpSpPr>
        <p:sp>
          <p:nvSpPr>
            <p:cNvPr id="65" name="商品1_数字_ベース"/>
            <p:cNvSpPr/>
            <p:nvPr/>
          </p:nvSpPr>
          <p:spPr>
            <a:xfrm>
              <a:off x="1761254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66" name="商品1_数字"/>
            <p:cNvSpPr txBox="1"/>
            <p:nvPr/>
          </p:nvSpPr>
          <p:spPr>
            <a:xfrm>
              <a:off x="1689246" y="232677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98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7" name="商品1_％"/>
            <p:cNvSpPr txBox="1"/>
            <p:nvPr/>
          </p:nvSpPr>
          <p:spPr>
            <a:xfrm>
              <a:off x="2373322" y="256310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68" name="商品1_OFF"/>
            <p:cNvSpPr txBox="1"/>
            <p:nvPr/>
          </p:nvSpPr>
          <p:spPr>
            <a:xfrm>
              <a:off x="1967807" y="202741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１本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  <p:pic>
        <p:nvPicPr>
          <p:cNvPr id="7" name="商品2_写真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75" y="640772"/>
            <a:ext cx="2387600" cy="238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商品2_売場_ベース"/>
          <p:cNvSpPr>
            <a:spLocks/>
          </p:cNvSpPr>
          <p:nvPr/>
        </p:nvSpPr>
        <p:spPr>
          <a:xfrm>
            <a:off x="3111850" y="604338"/>
            <a:ext cx="1270000" cy="406400"/>
          </a:xfrm>
          <a:prstGeom prst="roundRect">
            <a:avLst>
              <a:gd name="adj" fmla="val 50000"/>
            </a:avLst>
          </a:prstGeom>
          <a:solidFill>
            <a:srgbClr val="3B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/>
              <a:t>パプリカ</a:t>
            </a:r>
            <a:endParaRPr lang="ja-JP" altLang="en-US" sz="1400" dirty="0"/>
          </a:p>
        </p:txBody>
      </p:sp>
      <p:grpSp>
        <p:nvGrpSpPr>
          <p:cNvPr id="16" name="グループ化 15" descr="&lt;?xml version=&quot;1.0&quot; encoding=&quot;utf-8&quot;?&gt;&#10;&lt;AEROPOINT_SHAPE&gt;&#10;  &lt;SHAPE effect=&quot;background&quot; /&gt;&#10;&lt;/AEROPOINT_SHAPE&gt;"/>
          <p:cNvGrpSpPr/>
          <p:nvPr/>
        </p:nvGrpSpPr>
        <p:grpSpPr>
          <a:xfrm>
            <a:off x="-33100" y="-1"/>
            <a:ext cx="6159500" cy="558800"/>
            <a:chOff x="-33100" y="-1"/>
            <a:chExt cx="6162202" cy="559666"/>
          </a:xfrm>
        </p:grpSpPr>
        <p:sp>
          <p:nvSpPr>
            <p:cNvPr id="53" name="表示部_ベース"/>
            <p:cNvSpPr/>
            <p:nvPr/>
          </p:nvSpPr>
          <p:spPr>
            <a:xfrm>
              <a:off x="-33100" y="-1"/>
              <a:ext cx="6162202" cy="559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rtlCol="0" anchor="ctr"/>
            <a:lstStyle/>
            <a:p>
              <a:endParaRPr lang="ja-JP" altLang="en-US" sz="1400" dirty="0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104903" y="32604"/>
              <a:ext cx="3898900" cy="482600"/>
              <a:chOff x="1104903" y="32604"/>
              <a:chExt cx="3898900" cy="482600"/>
            </a:xfrm>
          </p:grpSpPr>
          <p:sp>
            <p:nvSpPr>
              <p:cNvPr id="25" name="タイムサービス_ベース2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127000">
                      <a:solidFill>
                        <a:srgbClr val="FF9681"/>
                      </a:solidFill>
                    </a:ln>
                    <a:solidFill>
                      <a:srgbClr val="000000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今日のお得値サービス品</a:t>
                </a:r>
              </a:p>
            </p:txBody>
          </p:sp>
          <p:sp>
            <p:nvSpPr>
              <p:cNvPr id="27" name="タイムサービス_ベース1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76200">
                      <a:solidFill>
                        <a:schemeClr val="bg1"/>
                      </a:solidFill>
                    </a:ln>
                    <a:solidFill>
                      <a:srgbClr val="000000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今日のお得値サービス品</a:t>
                </a:r>
              </a:p>
            </p:txBody>
          </p:sp>
          <p:sp>
            <p:nvSpPr>
              <p:cNvPr id="56" name="タイムサービス"/>
              <p:cNvSpPr txBox="1"/>
              <p:nvPr/>
            </p:nvSpPr>
            <p:spPr>
              <a:xfrm>
                <a:off x="1104903" y="32604"/>
                <a:ext cx="3898900" cy="482600"/>
              </a:xfrm>
              <a:prstGeom prst="rect">
                <a:avLst/>
              </a:prstGeom>
              <a:noFill/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r>
                  <a:rPr lang="ja-JP" altLang="en-US" sz="2500" dirty="0">
                    <a:ln w="381000">
                      <a:noFill/>
                    </a:ln>
                    <a:solidFill>
                      <a:srgbClr val="FF9681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今日</a:t>
                </a:r>
                <a:r>
                  <a:rPr lang="ja-JP" altLang="en-US" sz="2500" dirty="0" smtClean="0">
                    <a:ln w="381000">
                      <a:noFill/>
                    </a:ln>
                    <a:solidFill>
                      <a:srgbClr val="FF9681"/>
                    </a:solidFill>
                    <a:latin typeface="HG創英角ﾎﾟｯﾌﾟ体" panose="040B0A09000000000000" pitchFamily="49" charset="-128"/>
                    <a:ea typeface="HG創英角ﾎﾟｯﾌﾟ体" panose="040B0A09000000000000" pitchFamily="49" charset="-128"/>
                  </a:rPr>
                  <a:t>のお得値サービス品</a:t>
                </a:r>
                <a:endParaRPr lang="ja-JP" altLang="en-US" sz="2500" dirty="0">
                  <a:ln w="381000">
                    <a:noFill/>
                  </a:ln>
                  <a:solidFill>
                    <a:srgbClr val="FF9681"/>
                  </a:solidFill>
                  <a:latin typeface="HG創英角ﾎﾟｯﾌﾟ体" panose="040B0A09000000000000" pitchFamily="49" charset="-128"/>
                  <a:ea typeface="HG創英角ﾎﾟｯﾌﾟ体" panose="040B0A09000000000000" pitchFamily="49" charset="-128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587313" y="2005362"/>
            <a:ext cx="1143000" cy="1066800"/>
            <a:chOff x="4587313" y="1986890"/>
            <a:chExt cx="1147667" cy="1066800"/>
          </a:xfrm>
        </p:grpSpPr>
        <p:sp>
          <p:nvSpPr>
            <p:cNvPr id="69" name="商品2_数字_ベース"/>
            <p:cNvSpPr/>
            <p:nvPr/>
          </p:nvSpPr>
          <p:spPr>
            <a:xfrm>
              <a:off x="4668180" y="1986890"/>
              <a:ext cx="1066800" cy="10668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50"/>
            </a:p>
          </p:txBody>
        </p:sp>
        <p:sp>
          <p:nvSpPr>
            <p:cNvPr id="45" name="商品1_数字"/>
            <p:cNvSpPr txBox="1"/>
            <p:nvPr/>
          </p:nvSpPr>
          <p:spPr>
            <a:xfrm>
              <a:off x="4587313" y="2324853"/>
              <a:ext cx="1003300" cy="5588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US" altLang="ja-JP" sz="4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89</a:t>
              </a:r>
              <a:endParaRPr lang="ja-JP" altLang="en-US" sz="4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6" name="商品1_％"/>
            <p:cNvSpPr txBox="1"/>
            <p:nvPr/>
          </p:nvSpPr>
          <p:spPr>
            <a:xfrm>
              <a:off x="5271389" y="2561182"/>
              <a:ext cx="4445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1500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円</a:t>
              </a:r>
              <a:endParaRPr lang="ja-JP" altLang="en-US" sz="1500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  <p:sp>
          <p:nvSpPr>
            <p:cNvPr id="47" name="商品1_OFF"/>
            <p:cNvSpPr txBox="1"/>
            <p:nvPr/>
          </p:nvSpPr>
          <p:spPr>
            <a:xfrm>
              <a:off x="4865874" y="2025499"/>
              <a:ext cx="647700" cy="330200"/>
            </a:xfrm>
            <a:prstGeom prst="rect">
              <a:avLst/>
            </a:prstGeom>
            <a:noFill/>
          </p:spPr>
          <p:txBody>
            <a:bodyPr wrap="none" rtlCol="0" anchor="ctr" anchorCtr="1">
              <a:noAutofit/>
            </a:bodyPr>
            <a:lstStyle/>
            <a:p>
              <a:r>
                <a:rPr lang="ja-JP" altLang="en-US" sz="2000" b="1" i="1" spc="-75" dirty="0" smtClean="0">
                  <a:ln w="127000">
                    <a:noFill/>
                  </a:ln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Segoe UI Black" panose="020B0A02040204020203" pitchFamily="34" charset="0"/>
                </a:rPr>
                <a:t>１袋</a:t>
              </a:r>
              <a:endParaRPr lang="ja-JP" altLang="en-US" sz="2000" b="1" i="1" spc="-75" dirty="0">
                <a:ln w="127000">
                  <a:noFill/>
                </a:ln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Segoe UI Black" panose="020B0A02040204020203" pitchFamily="34" charset="0"/>
              </a:endParaRPr>
            </a:p>
          </p:txBody>
        </p:sp>
      </p:grpSp>
      <p:sp>
        <p:nvSpPr>
          <p:cNvPr id="55" name="BASE_BLUE" descr="&lt;?xml version=&quot;1.0&quot; encoding=&quot;utf-8&quot;?&gt;&#10;&lt;AEROPOINT_SHAPE&gt;&#10;  &lt;PARENT id=&quot;-1&quot; name=&quot;BLUE&quot; /&gt;&#10;&lt;/AEROPOINT_SHAPE&gt;"/>
          <p:cNvSpPr>
            <a:spLocks/>
          </p:cNvSpPr>
          <p:nvPr/>
        </p:nvSpPr>
        <p:spPr>
          <a:xfrm>
            <a:off x="594837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DOT_BLUE" descr="&lt;?xml version=&quot;1.0&quot; encoding=&quot;utf-8&quot;?&gt;&#10;&lt;AEROPOINT_SHAPE&gt;&#10;  &lt;SHAPE effect=&quot;param_ctrl&quot; /&gt;&#10;  &lt;PARAM_CTRL name=&quot;BLUE&quot; p_min=&quot;0&quot; p_max=&quot;100&quot; init=&quot;0&quot; time=&quot;0.2&quot; speed_type=&quot;1&quot; pivot=&quot;4&quot; add_action=&quot;round_trip&quot; auto_start=&quot;1&quot; x_min=&quot;0&quot; x_max=&quot;0&quot; y_min=&quot;0&quot; y_max=&quot;14&quot; flag=&quot;1&quot; /&gt;&#10;  &lt;PARENT id=&quot;55&quot; /&gt;&#10;&lt;/AEROPOINT_SHAPE&gt;"/>
          <p:cNvSpPr/>
          <p:nvPr/>
        </p:nvSpPr>
        <p:spPr>
          <a:xfrm>
            <a:off x="628854" y="119389"/>
            <a:ext cx="165100" cy="165100"/>
          </a:xfrm>
          <a:prstGeom prst="ellipse">
            <a:avLst/>
          </a:prstGeom>
          <a:solidFill>
            <a:srgbClr val="29ABE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BASE_YELLOW" descr="&lt;?xml version=&quot;1.0&quot; encoding=&quot;utf-8&quot;?&gt;&#10;&lt;AEROPOINT_SHAPE&gt;&#10;  &lt;PARENT id=&quot;-1&quot; name=&quot;YELLOW&quot; /&gt;&#10;&lt;/AEROPOINT_SHAPE&gt;"/>
          <p:cNvSpPr>
            <a:spLocks/>
          </p:cNvSpPr>
          <p:nvPr/>
        </p:nvSpPr>
        <p:spPr>
          <a:xfrm>
            <a:off x="917539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DOT_YELLOW" descr="&lt;?xml version=&quot;1.0&quot; encoding=&quot;utf-8&quot;?&gt;&#10;&lt;AEROPOINT_SHAPE&gt;&#10;  &lt;SHAPE effect=&quot;param_ctrl&quot; /&gt;&#10;  &lt;PARAM_CTRL name=&quot;YELLOW&quot; p_min=&quot;0&quot; p_max=&quot;100&quot; init=&quot;0&quot; time=&quot;0.2&quot; speed_type=&quot;1&quot; pivot=&quot;4&quot; add_action=&quot;round_trip&quot; auto_start=&quot;1&quot; x_min=&quot;0&quot; x_max=&quot;0&quot; y_min=&quot;0&quot; y_max=&quot;-14&quot; flag=&quot;1&quot; /&gt;&#10;  &lt;PARENT id=&quot;58&quot; /&gt;&#10;&lt;/AEROPOINT_SHAPE&gt;"/>
          <p:cNvSpPr/>
          <p:nvPr/>
        </p:nvSpPr>
        <p:spPr>
          <a:xfrm>
            <a:off x="951556" y="301787"/>
            <a:ext cx="165100" cy="165100"/>
          </a:xfrm>
          <a:prstGeom prst="ellipse">
            <a:avLst/>
          </a:prstGeom>
          <a:solidFill>
            <a:srgbClr val="FBE058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BASE_GREEN" descr="&lt;?xml version=&quot;1.0&quot; encoding=&quot;utf-8&quot;?&gt;&#10;&lt;AEROPOINT_SHAPE&gt;&#10;  &lt;PARENT id=&quot;-1&quot; name=&quot;GREEN&quot; /&gt;&#10;&lt;/AEROPOINT_SHAPE&gt;"/>
          <p:cNvSpPr>
            <a:spLocks/>
          </p:cNvSpPr>
          <p:nvPr/>
        </p:nvSpPr>
        <p:spPr>
          <a:xfrm>
            <a:off x="5003803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DOT_GREEN" descr="&lt;?xml version=&quot;1.0&quot; encoding=&quot;utf-8&quot;?&gt;&#10;&lt;AEROPOINT_SHAPE&gt;&#10;  &lt;SHAPE effect=&quot;param_ctrl&quot; /&gt;&#10;  &lt;PARAM_CTRL name=&quot;GREEN&quot; p_min=&quot;0&quot; p_max=&quot;100&quot; init=&quot;0&quot; time=&quot;0.2&quot; speed_type=&quot;1&quot; pivot=&quot;4&quot; add_action=&quot;round_trip&quot; auto_start=&quot;1&quot; x_min=&quot;0&quot; x_max=&quot;0&quot; y_min=&quot;0&quot; y_max=&quot;-14&quot; flag=&quot;1&quot; /&gt;&#10;  &lt;PARENT id=&quot;63&quot; /&gt;&#10;&lt;/AEROPOINT_SHAPE&gt;"/>
          <p:cNvSpPr/>
          <p:nvPr/>
        </p:nvSpPr>
        <p:spPr>
          <a:xfrm>
            <a:off x="5037820" y="301787"/>
            <a:ext cx="165100" cy="165100"/>
          </a:xfrm>
          <a:prstGeom prst="ellipse">
            <a:avLst/>
          </a:prstGeom>
          <a:solidFill>
            <a:srgbClr val="8BC64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BASE_ORAGE" descr="&lt;?xml version=&quot;1.0&quot; encoding=&quot;utf-8&quot;?&gt;&#10;&lt;AEROPOINT_SHAPE&gt;&#10;  &lt;PARENT id=&quot;-1&quot; name=&quot;ORANGE&quot; /&gt;&#10;&lt;/AEROPOINT_SHAPE&gt;"/>
          <p:cNvSpPr>
            <a:spLocks/>
          </p:cNvSpPr>
          <p:nvPr/>
        </p:nvSpPr>
        <p:spPr>
          <a:xfrm>
            <a:off x="5326518" y="52533"/>
            <a:ext cx="22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DOT_ORANGE" descr="&lt;?xml version=&quot;1.0&quot; encoding=&quot;utf-8&quot;?&gt;&#10;&lt;AEROPOINT_SHAPE&gt;&#10;  &lt;SHAPE effect=&quot;param_ctrl&quot; /&gt;&#10;  &lt;PARAM_CTRL name=&quot;RED&quot; p_min=&quot;0&quot; p_max=&quot;100&quot; init=&quot;0&quot; time=&quot;0.2&quot; speed_type=&quot;1&quot; pivot=&quot;4&quot; add_action=&quot;round_trip&quot; auto_start=&quot;1&quot; x_min=&quot;0&quot; x_max=&quot;0&quot; y_min=&quot;0&quot; y_max=&quot;14&quot; flag=&quot;1&quot; /&gt;&#10;  &lt;PARENT id=&quot;73&quot; /&gt;&#10;&lt;/AEROPOINT_SHAPE&gt;"/>
          <p:cNvSpPr/>
          <p:nvPr/>
        </p:nvSpPr>
        <p:spPr>
          <a:xfrm>
            <a:off x="5360535" y="122387"/>
            <a:ext cx="165100" cy="165100"/>
          </a:xfrm>
          <a:prstGeom prst="ellipse">
            <a:avLst/>
          </a:prstGeom>
          <a:solidFill>
            <a:srgbClr val="FC7A5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03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8764</TotalTime>
  <Words>29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HG創英角ﾎﾟｯﾌﾟ体</vt:lpstr>
      <vt:lpstr>Meiryo UI</vt:lpstr>
      <vt:lpstr>ＭＳ Ｐゴシック</vt:lpstr>
      <vt:lpstr>新細明體</vt:lpstr>
      <vt:lpstr>Arial</vt:lpstr>
      <vt:lpstr>Calibri</vt:lpstr>
      <vt:lpstr>Calibri Light</vt:lpstr>
      <vt:lpstr>Segoe UI Black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近藤文仁</dc:creator>
  <cp:lastModifiedBy>近藤 文仁</cp:lastModifiedBy>
  <cp:revision>554</cp:revision>
  <dcterms:created xsi:type="dcterms:W3CDTF">2018-01-31T23:45:04Z</dcterms:created>
  <dcterms:modified xsi:type="dcterms:W3CDTF">2018-11-26T08:02:56Z</dcterms:modified>
</cp:coreProperties>
</file>